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3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23791" y="2500503"/>
            <a:ext cx="6896417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649385" y="3805770"/>
            <a:ext cx="3845229" cy="1202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1215" y="481203"/>
            <a:ext cx="748156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7855" y="1627073"/>
            <a:ext cx="8148289" cy="2440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2651478"/>
            <a:ext cx="9144000" cy="626519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 algn="ctr">
              <a:spcBef>
                <a:spcPts val="86"/>
              </a:spcBef>
            </a:pPr>
            <a:r>
              <a:rPr lang="tr-TR" sz="4000" spc="-4" dirty="0" smtClean="0">
                <a:latin typeface="Arial"/>
                <a:cs typeface="Arial"/>
              </a:rPr>
              <a:t>GE 103- </a:t>
            </a:r>
            <a:r>
              <a:rPr sz="4000" spc="-4" dirty="0" smtClean="0">
                <a:latin typeface="Arial"/>
                <a:cs typeface="Arial"/>
              </a:rPr>
              <a:t>Database</a:t>
            </a:r>
            <a:r>
              <a:rPr sz="4000" spc="-64" dirty="0" smtClean="0">
                <a:latin typeface="Arial"/>
                <a:cs typeface="Arial"/>
              </a:rPr>
              <a:t> </a:t>
            </a:r>
            <a:r>
              <a:rPr lang="tr-TR" sz="4000" spc="-4" dirty="0" smtClean="0">
                <a:solidFill>
                  <a:srgbClr val="0000FF"/>
                </a:solidFill>
                <a:latin typeface="Arial"/>
                <a:cs typeface="Arial"/>
              </a:rPr>
              <a:t>Management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28476" y="3863592"/>
            <a:ext cx="4781923" cy="2299093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 algn="ctr">
              <a:spcBef>
                <a:spcPts val="86"/>
              </a:spcBef>
            </a:pPr>
            <a:r>
              <a:rPr lang="tr-TR" sz="2907" spc="-13" smtClean="0">
                <a:latin typeface="Arial"/>
                <a:cs typeface="Arial"/>
              </a:rPr>
              <a:t>Lab#08</a:t>
            </a:r>
            <a:endParaRPr lang="tr-TR" sz="2907" spc="-13" dirty="0" smtClean="0">
              <a:latin typeface="Arial"/>
              <a:cs typeface="Arial"/>
            </a:endParaRPr>
          </a:p>
          <a:p>
            <a:pPr marL="10860" algn="ctr">
              <a:spcBef>
                <a:spcPts val="86"/>
              </a:spcBef>
            </a:pPr>
            <a:endParaRPr lang="tr-TR" sz="2907" spc="-13" dirty="0">
              <a:latin typeface="Arial"/>
              <a:cs typeface="Arial"/>
            </a:endParaRPr>
          </a:p>
          <a:p>
            <a:pPr marL="10860" algn="ctr">
              <a:spcBef>
                <a:spcPts val="86"/>
              </a:spcBef>
            </a:pPr>
            <a:r>
              <a:rPr lang="tr-TR" sz="2907" spc="-13" dirty="0" smtClean="0">
                <a:latin typeface="Arial"/>
                <a:cs typeface="Arial"/>
              </a:rPr>
              <a:t>SQL</a:t>
            </a:r>
          </a:p>
          <a:p>
            <a:pPr marL="10860" algn="ctr">
              <a:spcBef>
                <a:spcPts val="86"/>
              </a:spcBef>
            </a:pPr>
            <a:endParaRPr lang="tr-TR" sz="2907" spc="-13" dirty="0">
              <a:latin typeface="Arial"/>
              <a:cs typeface="Arial"/>
            </a:endParaRPr>
          </a:p>
          <a:p>
            <a:pPr marL="10860" algn="ctr">
              <a:spcBef>
                <a:spcPts val="86"/>
              </a:spcBef>
            </a:pPr>
            <a:endParaRPr sz="2907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140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381000" y="381000"/>
            <a:ext cx="8382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SQL queries</a:t>
            </a:r>
          </a:p>
          <a:p>
            <a:r>
              <a:rPr lang="en-US" sz="1600" b="1" dirty="0"/>
              <a:t>For each of the following, write an SQL query that</a:t>
            </a:r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finds all courses that have more that 20 students.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finds all classes that have more students than there are seats in the room.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For each of the following, write at least two significantly different SQL queries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finds all teachers giving more than one course.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finds all rooms that are used on Mondays.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finds the room with the highest number of seats.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lists all teachers along with their titles. Those without a title should be listed as having NULL.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finds the teacher(s) with the highest average number of students on his or her (their) courses.</a:t>
            </a:r>
          </a:p>
          <a:p>
            <a:endParaRPr lang="tr-TR" sz="1600" b="1" dirty="0" smtClean="0"/>
          </a:p>
          <a:p>
            <a:r>
              <a:rPr lang="en-US" sz="1600" b="1" dirty="0" smtClean="0"/>
              <a:t>Translate </a:t>
            </a:r>
            <a:r>
              <a:rPr lang="en-US" sz="1600" b="1" dirty="0"/>
              <a:t>the following SQL queries to relational-algebraic expressions:</a:t>
            </a:r>
          </a:p>
          <a:p>
            <a:endParaRPr lang="en-US" sz="1600" b="1" dirty="0"/>
          </a:p>
          <a:p>
            <a:r>
              <a:rPr lang="en-US" sz="1600" b="1" dirty="0"/>
              <a:t>  SELECT C.name, teacher</a:t>
            </a:r>
          </a:p>
          <a:p>
            <a:r>
              <a:rPr lang="en-US" sz="1600" b="1" dirty="0"/>
              <a:t>  FROM Courses C, Teachers T</a:t>
            </a:r>
          </a:p>
          <a:p>
            <a:r>
              <a:rPr lang="en-US" sz="1600" b="1" dirty="0"/>
              <a:t>  WHERE teacher = T.name;</a:t>
            </a:r>
          </a:p>
          <a:p>
            <a:endParaRPr lang="en-US" sz="1600" b="1" dirty="0"/>
          </a:p>
          <a:p>
            <a:r>
              <a:rPr lang="en-US" sz="1600" b="1" dirty="0"/>
              <a:t>  SELECT day, COUNT(DISTINCT teacher)</a:t>
            </a:r>
          </a:p>
          <a:p>
            <a:r>
              <a:rPr lang="en-US" sz="1600" b="1" dirty="0"/>
              <a:t>  FROM Courses C, Classes S</a:t>
            </a:r>
          </a:p>
          <a:p>
            <a:r>
              <a:rPr lang="en-US" sz="1600" b="1" dirty="0"/>
              <a:t>  WHERE C.name = </a:t>
            </a:r>
            <a:r>
              <a:rPr lang="en-US" sz="1600" b="1" dirty="0" err="1"/>
              <a:t>S.course</a:t>
            </a:r>
            <a:endParaRPr lang="en-US" sz="1600" b="1" dirty="0"/>
          </a:p>
          <a:p>
            <a:r>
              <a:rPr lang="en-US" sz="1600" b="1" dirty="0"/>
              <a:t>  GROUP BY day;</a:t>
            </a:r>
            <a:endParaRPr lang="tr-TR" sz="1600" b="1" dirty="0"/>
          </a:p>
        </p:txBody>
      </p:sp>
    </p:spTree>
    <p:extLst>
      <p:ext uri="{BB962C8B-B14F-4D97-AF65-F5344CB8AC3E}">
        <p14:creationId xmlns:p14="http://schemas.microsoft.com/office/powerpoint/2010/main" val="17951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976437"/>
            <a:ext cx="701040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094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76400"/>
            <a:ext cx="7696200" cy="321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894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133600"/>
            <a:ext cx="6134100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90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662" y="2395537"/>
            <a:ext cx="692467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175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2233612"/>
            <a:ext cx="91059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199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" y="1595437"/>
            <a:ext cx="8753475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195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86868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239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177</Words>
  <Application>Microsoft Office PowerPoint</Application>
  <PresentationFormat>Ekran Gösterisi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Management</dc:title>
  <dc:creator>DELL</dc:creator>
  <cp:lastModifiedBy>DELL</cp:lastModifiedBy>
  <cp:revision>16</cp:revision>
  <dcterms:created xsi:type="dcterms:W3CDTF">2020-02-07T19:38:27Z</dcterms:created>
  <dcterms:modified xsi:type="dcterms:W3CDTF">2020-02-10T21:10:28Z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2020-02-07T00:00:00Z</vt:filetime>
  </property>
</Properties>
</file>