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2"/>
    <p:sldId id="296" r:id="rId3"/>
    <p:sldId id="297" r:id="rId4"/>
    <p:sldId id="298" r:id="rId5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3791" y="2500503"/>
            <a:ext cx="689641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49385" y="3805770"/>
            <a:ext cx="3845229" cy="1202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1215" y="481203"/>
            <a:ext cx="748156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7855" y="1627073"/>
            <a:ext cx="8148289" cy="2440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651478"/>
            <a:ext cx="9144000" cy="626519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4000" spc="-4" dirty="0" smtClean="0">
                <a:latin typeface="Arial"/>
                <a:cs typeface="Arial"/>
              </a:rPr>
              <a:t>GE 103- </a:t>
            </a:r>
            <a:r>
              <a:rPr sz="4000" spc="-4" dirty="0" smtClean="0">
                <a:latin typeface="Arial"/>
                <a:cs typeface="Arial"/>
              </a:rPr>
              <a:t>Database</a:t>
            </a:r>
            <a:r>
              <a:rPr sz="4000" spc="-64" dirty="0" smtClean="0">
                <a:latin typeface="Arial"/>
                <a:cs typeface="Arial"/>
              </a:rPr>
              <a:t> </a:t>
            </a:r>
            <a:r>
              <a:rPr lang="tr-TR" sz="4000" spc="-4" dirty="0" smtClean="0">
                <a:solidFill>
                  <a:srgbClr val="0000FF"/>
                </a:solidFill>
                <a:latin typeface="Arial"/>
                <a:cs typeface="Arial"/>
              </a:rPr>
              <a:t>Management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8476" y="3863592"/>
            <a:ext cx="4781923" cy="2299093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</a:pPr>
            <a:r>
              <a:rPr lang="tr-TR" sz="2907" spc="-13" smtClean="0">
                <a:latin typeface="Arial"/>
                <a:cs typeface="Arial"/>
              </a:rPr>
              <a:t>Lab#07</a:t>
            </a:r>
            <a:endParaRPr lang="tr-TR" sz="2907" spc="-13" dirty="0" smtClean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r>
              <a:rPr lang="tr-TR" sz="2907" spc="-13" dirty="0" err="1" smtClean="0">
                <a:latin typeface="Arial"/>
                <a:cs typeface="Arial"/>
              </a:rPr>
              <a:t>Relational</a:t>
            </a:r>
            <a:r>
              <a:rPr lang="tr-TR" sz="2907" spc="-13" dirty="0" smtClean="0">
                <a:latin typeface="Arial"/>
                <a:cs typeface="Arial"/>
              </a:rPr>
              <a:t> </a:t>
            </a:r>
            <a:r>
              <a:rPr lang="tr-TR" sz="2907" spc="-13" dirty="0" err="1" smtClean="0">
                <a:latin typeface="Arial"/>
                <a:cs typeface="Arial"/>
              </a:rPr>
              <a:t>Algebra</a:t>
            </a:r>
            <a:endParaRPr lang="tr-TR" sz="2907" spc="-13" dirty="0" smtClean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lang="tr-TR" sz="2907" spc="-13" dirty="0">
              <a:latin typeface="Arial"/>
              <a:cs typeface="Arial"/>
            </a:endParaRPr>
          </a:p>
          <a:p>
            <a:pPr marL="10860" algn="ctr">
              <a:spcBef>
                <a:spcPts val="86"/>
              </a:spcBef>
            </a:pPr>
            <a:endParaRPr sz="2907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4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381000" y="381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Returning to the same domain once again, you have identified the following relations:</a:t>
            </a:r>
          </a:p>
          <a:p>
            <a:endParaRPr lang="tr-TR" sz="2400" dirty="0" smtClean="0"/>
          </a:p>
          <a:p>
            <a:r>
              <a:rPr lang="en-US" sz="2400" dirty="0" smtClean="0"/>
              <a:t>Teachers(</a:t>
            </a:r>
            <a:r>
              <a:rPr lang="en-US" sz="2400" u="sng" dirty="0" smtClean="0"/>
              <a:t>name</a:t>
            </a:r>
            <a:r>
              <a:rPr lang="en-US" sz="2400" dirty="0"/>
              <a:t>, room)</a:t>
            </a:r>
          </a:p>
          <a:p>
            <a:r>
              <a:rPr lang="en-US" sz="2400" dirty="0" err="1"/>
              <a:t>TeacherTitles</a:t>
            </a:r>
            <a:r>
              <a:rPr lang="en-US" sz="2400" dirty="0"/>
              <a:t>(</a:t>
            </a:r>
            <a:r>
              <a:rPr lang="en-US" sz="2400" u="sng" dirty="0"/>
              <a:t>teacher</a:t>
            </a:r>
            <a:r>
              <a:rPr lang="en-US" sz="2400" dirty="0"/>
              <a:t>, title)</a:t>
            </a:r>
          </a:p>
          <a:p>
            <a:r>
              <a:rPr lang="en-US" sz="2400" dirty="0"/>
              <a:t>Rooms(</a:t>
            </a:r>
            <a:r>
              <a:rPr lang="en-US" sz="2400" u="sng" dirty="0"/>
              <a:t>name</a:t>
            </a:r>
            <a:r>
              <a:rPr lang="en-US" sz="2400" dirty="0"/>
              <a:t>, </a:t>
            </a:r>
            <a:r>
              <a:rPr lang="en-US" sz="2400" dirty="0" err="1"/>
              <a:t>nrSeats</a:t>
            </a:r>
            <a:r>
              <a:rPr lang="en-US" sz="2400" dirty="0"/>
              <a:t>)</a:t>
            </a:r>
          </a:p>
          <a:p>
            <a:r>
              <a:rPr lang="en-US" sz="2400" dirty="0"/>
              <a:t>Courses(</a:t>
            </a:r>
            <a:r>
              <a:rPr lang="en-US" sz="2400" u="sng" dirty="0"/>
              <a:t>name</a:t>
            </a:r>
            <a:r>
              <a:rPr lang="en-US" sz="2400" dirty="0"/>
              <a:t>, teacher, </a:t>
            </a:r>
            <a:r>
              <a:rPr lang="en-US" sz="2400" dirty="0" err="1"/>
              <a:t>nrStudents</a:t>
            </a:r>
            <a:r>
              <a:rPr lang="en-US" sz="2400" dirty="0"/>
              <a:t>)</a:t>
            </a:r>
          </a:p>
          <a:p>
            <a:r>
              <a:rPr lang="en-US" sz="2400" dirty="0"/>
              <a:t>Classes(</a:t>
            </a:r>
            <a:r>
              <a:rPr lang="en-US" sz="2400" u="sng" dirty="0"/>
              <a:t>course</a:t>
            </a:r>
            <a:r>
              <a:rPr lang="en-US" sz="2400" dirty="0"/>
              <a:t>, </a:t>
            </a:r>
            <a:r>
              <a:rPr lang="en-US" sz="2400" u="sng" dirty="0"/>
              <a:t>day</a:t>
            </a:r>
            <a:r>
              <a:rPr lang="en-US" sz="2400" dirty="0"/>
              <a:t>, </a:t>
            </a:r>
            <a:r>
              <a:rPr lang="en-US" sz="2400" u="sng" dirty="0"/>
              <a:t>hour</a:t>
            </a:r>
            <a:r>
              <a:rPr lang="en-US" sz="2400" dirty="0" smtClean="0"/>
              <a:t>)</a:t>
            </a:r>
            <a:endParaRPr lang="tr-TR" sz="2400" dirty="0" smtClean="0"/>
          </a:p>
          <a:p>
            <a:endParaRPr lang="en-US" sz="2400" dirty="0"/>
          </a:p>
          <a:p>
            <a:r>
              <a:rPr lang="en-US" sz="2400" dirty="0"/>
              <a:t>Your task for this exercise is to write a number of queries, both in SQL and using relational algebra.</a:t>
            </a:r>
          </a:p>
          <a:p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" y="838200"/>
            <a:ext cx="8305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Relational Algebra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For each of the following, write a relational-algebraic expression that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lists all teachers and their rooms.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finds the number of students for all courses.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finds, for each course, the room in which it is held.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lists all teachers that have classes on Mondays.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finds, for each hour of each day, the number of courses starting a class at that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your own query.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7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8600"/>
            <a:ext cx="70866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27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145</Words>
  <Application>Microsoft Office PowerPoint</Application>
  <PresentationFormat>Ekran Gösterisi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</dc:title>
  <dc:creator>DELL</dc:creator>
  <cp:lastModifiedBy>DELL</cp:lastModifiedBy>
  <cp:revision>15</cp:revision>
  <dcterms:created xsi:type="dcterms:W3CDTF">2020-02-07T19:38:27Z</dcterms:created>
  <dcterms:modified xsi:type="dcterms:W3CDTF">2020-02-10T21:10:17Z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2020-02-07T00:00:00Z</vt:filetime>
  </property>
</Properties>
</file>