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302" r:id="rId3"/>
    <p:sldId id="303" r:id="rId4"/>
    <p:sldId id="304" r:id="rId5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3791" y="2500503"/>
            <a:ext cx="68964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9385" y="3805770"/>
            <a:ext cx="3845229" cy="120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215" y="481203"/>
            <a:ext cx="748156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855" y="1627073"/>
            <a:ext cx="8148289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51478"/>
            <a:ext cx="9144000" cy="62651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4000" spc="-4" dirty="0" smtClean="0">
                <a:latin typeface="Arial"/>
                <a:cs typeface="Arial"/>
              </a:rPr>
              <a:t>GE 103- </a:t>
            </a:r>
            <a:r>
              <a:rPr sz="4000" spc="-4" dirty="0" smtClean="0">
                <a:latin typeface="Arial"/>
                <a:cs typeface="Arial"/>
              </a:rPr>
              <a:t>Database</a:t>
            </a:r>
            <a:r>
              <a:rPr sz="4000" spc="-64" dirty="0" smtClean="0">
                <a:latin typeface="Arial"/>
                <a:cs typeface="Arial"/>
              </a:rPr>
              <a:t> </a:t>
            </a:r>
            <a:r>
              <a:rPr lang="tr-TR" sz="4000" spc="-4" dirty="0" smtClean="0">
                <a:solidFill>
                  <a:srgbClr val="0000FF"/>
                </a:solidFill>
                <a:latin typeface="Arial"/>
                <a:cs typeface="Arial"/>
              </a:rPr>
              <a:t>Management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476" y="3863592"/>
            <a:ext cx="4781923" cy="229909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2907" spc="-13" smtClean="0">
                <a:latin typeface="Arial"/>
                <a:cs typeface="Arial"/>
              </a:rPr>
              <a:t>Lab#06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r>
              <a:rPr lang="tr-TR" sz="2907" spc="-13" dirty="0" err="1" smtClean="0">
                <a:latin typeface="Arial"/>
                <a:cs typeface="Arial"/>
              </a:rPr>
              <a:t>Creating</a:t>
            </a:r>
            <a:r>
              <a:rPr lang="tr-TR" sz="2907" spc="-13" dirty="0" smtClean="0">
                <a:latin typeface="Arial"/>
                <a:cs typeface="Arial"/>
              </a:rPr>
              <a:t> </a:t>
            </a:r>
            <a:r>
              <a:rPr lang="tr-TR" sz="2907" spc="-13" dirty="0" err="1" smtClean="0">
                <a:latin typeface="Arial"/>
                <a:cs typeface="Arial"/>
              </a:rPr>
              <a:t>Tables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sz="29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09600" y="335846"/>
            <a:ext cx="815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Creating tables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Returning to the same domain once again, you have identified the following relations: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Teachers(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room)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room → Rooms.name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TeacherTitles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teacher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 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teacher → Teachers.name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Rooms(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nrSeats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nrSeats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!= 13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nrSeats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&gt; -2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Courses(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teacher,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nrStudents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teacher → Teachers.name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Classes(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course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 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 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hour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course → courses.name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day is any normal weekday except Sunday, or it could be Someday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tr-T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Write SQL statements that would create these relations as tables. Remember to include all constraints in your tables, including the (somewhat non-ordinary) value constraints given in the schema above.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9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395287"/>
            <a:ext cx="771525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3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2414587"/>
            <a:ext cx="64865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4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126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</dc:title>
  <dc:creator>DELL</dc:creator>
  <cp:lastModifiedBy>DELL</cp:lastModifiedBy>
  <cp:revision>17</cp:revision>
  <dcterms:created xsi:type="dcterms:W3CDTF">2020-02-07T19:38:27Z</dcterms:created>
  <dcterms:modified xsi:type="dcterms:W3CDTF">2020-02-10T21:10:03Z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2020-02-07T00:00:00Z</vt:filetime>
  </property>
</Properties>
</file>