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2"/>
    <p:sldId id="296" r:id="rId3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3791" y="2500503"/>
            <a:ext cx="689641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49385" y="3805770"/>
            <a:ext cx="3845229" cy="1202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1215" y="481203"/>
            <a:ext cx="748156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7855" y="1627073"/>
            <a:ext cx="8148289" cy="2440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mysql.com/downloads/workbench/" TargetMode="External"/><Relationship Id="rId2" Type="http://schemas.openxmlformats.org/officeDocument/2006/relationships/hyperlink" Target="http://dev.mysql.com/downloads/mysq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.mysql.com/doc/world-setup/en/world-setu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651478"/>
            <a:ext cx="9144000" cy="626519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</a:pPr>
            <a:r>
              <a:rPr lang="tr-TR" sz="4000" spc="-4" dirty="0" smtClean="0">
                <a:latin typeface="Arial"/>
                <a:cs typeface="Arial"/>
              </a:rPr>
              <a:t>GE 103- </a:t>
            </a:r>
            <a:r>
              <a:rPr sz="4000" spc="-4" dirty="0" smtClean="0">
                <a:latin typeface="Arial"/>
                <a:cs typeface="Arial"/>
              </a:rPr>
              <a:t>Database</a:t>
            </a:r>
            <a:r>
              <a:rPr sz="4000" spc="-64" dirty="0" smtClean="0">
                <a:latin typeface="Arial"/>
                <a:cs typeface="Arial"/>
              </a:rPr>
              <a:t> </a:t>
            </a:r>
            <a:r>
              <a:rPr lang="tr-TR" sz="4000" spc="-4" dirty="0" smtClean="0">
                <a:solidFill>
                  <a:srgbClr val="0000FF"/>
                </a:solidFill>
                <a:latin typeface="Arial"/>
                <a:cs typeface="Arial"/>
              </a:rPr>
              <a:t>Management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8476" y="3863592"/>
            <a:ext cx="4781923" cy="2299093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</a:pPr>
            <a:r>
              <a:rPr lang="tr-TR" sz="2907" spc="-13" dirty="0" smtClean="0">
                <a:latin typeface="Arial"/>
                <a:cs typeface="Arial"/>
              </a:rPr>
              <a:t>Lab#05</a:t>
            </a:r>
            <a:endParaRPr lang="tr-TR" sz="2907" spc="-13" dirty="0" smtClean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lang="tr-TR" sz="2907" spc="-13" dirty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r>
              <a:rPr lang="tr-TR" sz="2907" spc="-13" dirty="0" err="1" smtClean="0">
                <a:latin typeface="Arial"/>
                <a:cs typeface="Arial"/>
              </a:rPr>
              <a:t>MySQL</a:t>
            </a:r>
            <a:r>
              <a:rPr lang="tr-TR" sz="2907" spc="-13" dirty="0" smtClean="0">
                <a:latin typeface="Arial"/>
                <a:cs typeface="Arial"/>
              </a:rPr>
              <a:t> Installation</a:t>
            </a:r>
          </a:p>
          <a:p>
            <a:pPr marL="10860" algn="ctr">
              <a:spcBef>
                <a:spcPts val="86"/>
              </a:spcBef>
            </a:pPr>
            <a:endParaRPr lang="tr-TR" sz="2907" spc="-13" dirty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sz="2907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4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381000" y="381000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Download </a:t>
            </a:r>
            <a:r>
              <a:rPr lang="en-US" dirty="0"/>
              <a:t>and install MySQL5.1 database server and client for windows </a:t>
            </a:r>
            <a:endParaRPr lang="tr-TR" dirty="0" smtClean="0"/>
          </a:p>
          <a:p>
            <a:r>
              <a:rPr lang="en-US" dirty="0" smtClean="0"/>
              <a:t>(</a:t>
            </a:r>
            <a:r>
              <a:rPr lang="en-US" dirty="0"/>
              <a:t>mysql-5.1.19-win32</a:t>
            </a:r>
            <a:r>
              <a:rPr lang="en-US" dirty="0" smtClean="0"/>
              <a:t>)</a:t>
            </a:r>
            <a:endParaRPr lang="tr-TR" dirty="0" smtClean="0"/>
          </a:p>
          <a:p>
            <a:endParaRPr lang="tr-TR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://dev.mysql.com/downloads/mysql</a:t>
            </a:r>
            <a:r>
              <a:rPr lang="en-US" dirty="0" smtClean="0">
                <a:hlinkClick r:id="rId2"/>
              </a:rPr>
              <a:t>/</a:t>
            </a:r>
            <a:r>
              <a:rPr lang="tr-TR" dirty="0" smtClean="0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Download and install MySQL Query Browser (mysql-query-browser-1.1.20-win.msi)</a:t>
            </a:r>
          </a:p>
          <a:p>
            <a:r>
              <a:rPr lang="en-US" dirty="0">
                <a:hlinkClick r:id="rId3"/>
              </a:rPr>
              <a:t>http://dev.mysql.com/downloads/workbench</a:t>
            </a:r>
            <a:r>
              <a:rPr lang="en-US" dirty="0" smtClean="0">
                <a:hlinkClick r:id="rId3"/>
              </a:rPr>
              <a:t>/</a:t>
            </a:r>
            <a:r>
              <a:rPr lang="tr-TR" dirty="0" smtClean="0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Download and setup and start  experimenting (playing with) the example database “world database</a:t>
            </a:r>
            <a:r>
              <a:rPr lang="en-US" dirty="0" smtClean="0"/>
              <a:t>”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contains “city”, “country” and “</a:t>
            </a:r>
            <a:r>
              <a:rPr lang="en-US" dirty="0" err="1"/>
              <a:t>countrylanguage</a:t>
            </a:r>
            <a:r>
              <a:rPr lang="en-US" dirty="0"/>
              <a:t>” tables.</a:t>
            </a:r>
          </a:p>
          <a:p>
            <a:endParaRPr lang="tr-TR" dirty="0">
              <a:hlinkClick r:id="rId4"/>
            </a:endParaRP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dev.mysql.com/doc/world-setup/en/world-setup.html</a:t>
            </a:r>
            <a:r>
              <a:rPr lang="tr-TR" dirty="0" smtClean="0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Note: Try to find some interesting facts (e.g., list of countries having at least one city with a population more than 5 million)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</a:t>
            </a:r>
            <a:r>
              <a:rPr lang="en-US" dirty="0"/>
              <a:t>the help facilities of http://dev.mysql.com/ for further assistance.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Important </a:t>
            </a:r>
            <a:r>
              <a:rPr lang="en-US" dirty="0">
                <a:solidFill>
                  <a:srgbClr val="FF0000"/>
                </a:solidFill>
              </a:rPr>
              <a:t>note about Lab Assignment #1: Every student should download and install MySQL on his/her computer/Laptop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1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129</Words>
  <Application>Microsoft Office PowerPoint</Application>
  <PresentationFormat>Ekran Gösterisi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</dc:title>
  <dc:creator>DELL</dc:creator>
  <cp:lastModifiedBy>DELL</cp:lastModifiedBy>
  <cp:revision>12</cp:revision>
  <dcterms:created xsi:type="dcterms:W3CDTF">2020-02-07T19:38:27Z</dcterms:created>
  <dcterms:modified xsi:type="dcterms:W3CDTF">2020-02-10T20:32:04Z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2020-02-07T00:00:00Z</vt:filetime>
  </property>
</Properties>
</file>