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302" r:id="rId3"/>
    <p:sldId id="303" r:id="rId4"/>
    <p:sldId id="306" r:id="rId5"/>
    <p:sldId id="307" r:id="rId6"/>
    <p:sldId id="304" r:id="rId7"/>
    <p:sldId id="305" r:id="rId8"/>
    <p:sldId id="308" r:id="rId9"/>
    <p:sldId id="309" r:id="rId1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791" y="2500503"/>
            <a:ext cx="689641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9385" y="3805770"/>
            <a:ext cx="3845229" cy="1202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215" y="481203"/>
            <a:ext cx="748156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55" y="1627073"/>
            <a:ext cx="8148289" cy="2440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651478"/>
            <a:ext cx="9144000" cy="62651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lang="tr-TR" sz="4000" spc="-4" dirty="0" smtClean="0">
                <a:latin typeface="Arial"/>
                <a:cs typeface="Arial"/>
              </a:rPr>
              <a:t>GE 103- </a:t>
            </a:r>
            <a:r>
              <a:rPr sz="4000" spc="-4" dirty="0" smtClean="0">
                <a:latin typeface="Arial"/>
                <a:cs typeface="Arial"/>
              </a:rPr>
              <a:t>Database</a:t>
            </a:r>
            <a:r>
              <a:rPr sz="4000" spc="-64" dirty="0" smtClean="0">
                <a:latin typeface="Arial"/>
                <a:cs typeface="Arial"/>
              </a:rPr>
              <a:t> </a:t>
            </a:r>
            <a:r>
              <a:rPr lang="tr-TR" sz="4000" spc="-4" dirty="0" smtClean="0">
                <a:solidFill>
                  <a:srgbClr val="0000FF"/>
                </a:solidFill>
                <a:latin typeface="Arial"/>
                <a:cs typeface="Arial"/>
              </a:rPr>
              <a:t>Management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476" y="3863592"/>
            <a:ext cx="4781923" cy="229909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lang="tr-TR" sz="2907" spc="-13" dirty="0" smtClean="0">
                <a:latin typeface="Arial"/>
                <a:cs typeface="Arial"/>
              </a:rPr>
              <a:t>Lab#03</a:t>
            </a:r>
          </a:p>
          <a:p>
            <a:pPr marL="10860" algn="ctr">
              <a:spcBef>
                <a:spcPts val="86"/>
              </a:spcBef>
            </a:pPr>
            <a:endParaRPr lang="tr-TR" sz="2907" spc="-13" dirty="0">
              <a:latin typeface="Arial"/>
              <a:cs typeface="Arial"/>
            </a:endParaRPr>
          </a:p>
          <a:p>
            <a:pPr marL="10860" algn="ctr">
              <a:spcBef>
                <a:spcPts val="86"/>
              </a:spcBef>
            </a:pPr>
            <a:r>
              <a:rPr lang="tr-TR" sz="2907" b="1" spc="-13" dirty="0" smtClean="0">
                <a:latin typeface="Arial"/>
                <a:cs typeface="Arial"/>
              </a:rPr>
              <a:t>E/R </a:t>
            </a:r>
            <a:r>
              <a:rPr lang="tr-TR" sz="2907" b="1" spc="-13" dirty="0" err="1" smtClean="0">
                <a:latin typeface="Arial"/>
                <a:cs typeface="Arial"/>
              </a:rPr>
              <a:t>Diagrams</a:t>
            </a:r>
            <a:endParaRPr lang="tr-TR" sz="2907" b="1" spc="-13" dirty="0" smtClean="0">
              <a:latin typeface="Arial"/>
              <a:cs typeface="Arial"/>
            </a:endParaRPr>
          </a:p>
          <a:p>
            <a:pPr marL="10860" algn="ctr">
              <a:spcBef>
                <a:spcPts val="86"/>
              </a:spcBef>
            </a:pPr>
            <a:endParaRPr lang="tr-TR" sz="2907" spc="-13" dirty="0">
              <a:latin typeface="Arial"/>
              <a:cs typeface="Arial"/>
            </a:endParaRPr>
          </a:p>
          <a:p>
            <a:pPr marL="10860" algn="ctr">
              <a:spcBef>
                <a:spcPts val="86"/>
              </a:spcBef>
            </a:pPr>
            <a:endParaRPr sz="290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4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1"/>
            <a:ext cx="85083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685800"/>
            <a:ext cx="8382000" cy="13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629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690562"/>
            <a:ext cx="58293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763000" cy="39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1"/>
            <a:ext cx="8763000" cy="14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477000" cy="61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4752975" cy="46577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2957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7</Words>
  <Application>Microsoft Office PowerPoint</Application>
  <PresentationFormat>Ekran Gösterisi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Management</dc:title>
  <dc:creator>DELL</dc:creator>
  <cp:lastModifiedBy>DELL</cp:lastModifiedBy>
  <cp:revision>28</cp:revision>
  <dcterms:created xsi:type="dcterms:W3CDTF">2020-02-07T19:38:27Z</dcterms:created>
  <dcterms:modified xsi:type="dcterms:W3CDTF">2020-02-10T20:29:11Z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2020-02-07T00:00:00Z</vt:filetime>
  </property>
</Properties>
</file>